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8" r:id="rId4"/>
    <p:sldId id="260" r:id="rId5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1234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7667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0257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7445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4825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9552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8249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7916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249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8130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9299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62665-725E-44E9-8A48-DDBC1F185384}" type="datetimeFigureOut">
              <a:rPr lang="ru-RU" smtClean="0"/>
              <a:t>27.04.2020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ED53E-9091-480E-BB90-806EF2FFE74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1685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88" y="202618"/>
            <a:ext cx="3679002" cy="6375601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t="2936" r="-1794" b="708"/>
          <a:stretch/>
        </p:blipFill>
        <p:spPr>
          <a:xfrm>
            <a:off x="4421875" y="202618"/>
            <a:ext cx="3980551" cy="637560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t="3333"/>
          <a:stretch/>
        </p:blipFill>
        <p:spPr>
          <a:xfrm>
            <a:off x="8402426" y="202617"/>
            <a:ext cx="3709940" cy="637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17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t="3781"/>
          <a:stretch/>
        </p:blipFill>
        <p:spPr>
          <a:xfrm>
            <a:off x="4126614" y="184246"/>
            <a:ext cx="3634225" cy="621655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t="3384"/>
          <a:stretch/>
        </p:blipFill>
        <p:spPr>
          <a:xfrm>
            <a:off x="8172340" y="184246"/>
            <a:ext cx="3619254" cy="621655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1" y="184246"/>
            <a:ext cx="3496812" cy="621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929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t="3981"/>
          <a:stretch/>
        </p:blipFill>
        <p:spPr>
          <a:xfrm>
            <a:off x="195688" y="122828"/>
            <a:ext cx="3857625" cy="6585045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t="3781"/>
          <a:stretch/>
        </p:blipFill>
        <p:spPr>
          <a:xfrm>
            <a:off x="4153539" y="122828"/>
            <a:ext cx="3857625" cy="6598693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4"/>
          <a:srcRect t="3582"/>
          <a:stretch/>
        </p:blipFill>
        <p:spPr>
          <a:xfrm>
            <a:off x="8111390" y="122828"/>
            <a:ext cx="3857625" cy="661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008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2"/>
          <a:srcRect t="3384"/>
          <a:stretch/>
        </p:blipFill>
        <p:spPr>
          <a:xfrm>
            <a:off x="6569193" y="95535"/>
            <a:ext cx="3857625" cy="6625987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 rotWithShape="1">
          <a:blip r:embed="rId3"/>
          <a:srcRect t="3582"/>
          <a:stretch/>
        </p:blipFill>
        <p:spPr>
          <a:xfrm>
            <a:off x="2133671" y="95535"/>
            <a:ext cx="3857625" cy="661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28664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0</Words>
  <Application>Microsoft Office PowerPoint</Application>
  <PresentationFormat>Широкоэкранный</PresentationFormat>
  <Paragraphs>0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Windows</dc:creator>
  <cp:lastModifiedBy>Пользователь Windows</cp:lastModifiedBy>
  <cp:revision>3</cp:revision>
  <dcterms:created xsi:type="dcterms:W3CDTF">2020-04-27T14:11:17Z</dcterms:created>
  <dcterms:modified xsi:type="dcterms:W3CDTF">2020-04-27T14:32:50Z</dcterms:modified>
</cp:coreProperties>
</file>

<file path=docProps/thumbnail.jpeg>
</file>